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BE71BA-4C45-4DEB-91FE-1BEFA5AE1692}" type="doc">
      <dgm:prSet loTypeId="urn:microsoft.com/office/officeart/2005/8/layout/hList2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36D4DBBB-4A4D-4A35-A5CF-D6E8296F646F}">
      <dgm:prSet phldrT="[Texto]"/>
      <dgm:spPr/>
      <dgm:t>
        <a:bodyPr/>
        <a:lstStyle/>
        <a:p>
          <a:r>
            <a:rPr lang="es-ES" b="1" dirty="0" smtClean="0"/>
            <a:t>ENTRADA</a:t>
          </a:r>
          <a:endParaRPr lang="es-CO" b="1" dirty="0"/>
        </a:p>
      </dgm:t>
    </dgm:pt>
    <dgm:pt modelId="{A75D6D49-E831-446A-A218-71FE0D683128}" type="parTrans" cxnId="{193EFCE7-3F06-49F1-B04E-1ED571B5E29F}">
      <dgm:prSet/>
      <dgm:spPr/>
      <dgm:t>
        <a:bodyPr/>
        <a:lstStyle/>
        <a:p>
          <a:endParaRPr lang="es-CO"/>
        </a:p>
      </dgm:t>
    </dgm:pt>
    <dgm:pt modelId="{5B3FF073-178C-41D5-BB49-DAC7A171832B}" type="sibTrans" cxnId="{193EFCE7-3F06-49F1-B04E-1ED571B5E29F}">
      <dgm:prSet/>
      <dgm:spPr/>
      <dgm:t>
        <a:bodyPr/>
        <a:lstStyle/>
        <a:p>
          <a:endParaRPr lang="es-CO"/>
        </a:p>
      </dgm:t>
    </dgm:pt>
    <dgm:pt modelId="{D6819A55-CB66-4B50-AAE7-750A36CF8579}">
      <dgm:prSet phldrT="[Texto]"/>
      <dgm:spPr/>
      <dgm:t>
        <a:bodyPr/>
        <a:lstStyle/>
        <a:p>
          <a:r>
            <a:rPr lang="es-ES" dirty="0" smtClean="0"/>
            <a:t>Solicitar la identificación de la persona</a:t>
          </a:r>
          <a:endParaRPr lang="es-CO" dirty="0"/>
        </a:p>
      </dgm:t>
    </dgm:pt>
    <dgm:pt modelId="{CC5752B3-F202-4DA1-B928-917B393FEA53}" type="parTrans" cxnId="{4F1C6FBC-B636-441D-93B9-3201F1B3ABF7}">
      <dgm:prSet/>
      <dgm:spPr/>
      <dgm:t>
        <a:bodyPr/>
        <a:lstStyle/>
        <a:p>
          <a:endParaRPr lang="es-CO"/>
        </a:p>
      </dgm:t>
    </dgm:pt>
    <dgm:pt modelId="{0C5E5882-554F-4F21-9B80-50942A3C3122}" type="sibTrans" cxnId="{4F1C6FBC-B636-441D-93B9-3201F1B3ABF7}">
      <dgm:prSet/>
      <dgm:spPr/>
      <dgm:t>
        <a:bodyPr/>
        <a:lstStyle/>
        <a:p>
          <a:endParaRPr lang="es-CO"/>
        </a:p>
      </dgm:t>
    </dgm:pt>
    <dgm:pt modelId="{A4D4418C-0D3A-47AF-B573-75386AF25A54}">
      <dgm:prSet phldrT="[Texto]" custT="1"/>
      <dgm:spPr/>
      <dgm:t>
        <a:bodyPr/>
        <a:lstStyle/>
        <a:p>
          <a:r>
            <a:rPr lang="es-ES" sz="1800" b="1" dirty="0" smtClean="0"/>
            <a:t>PROCESO</a:t>
          </a:r>
          <a:endParaRPr lang="es-CO" sz="1800" b="1" dirty="0"/>
        </a:p>
      </dgm:t>
    </dgm:pt>
    <dgm:pt modelId="{9D9B48F7-E01A-4415-B449-AB37F21273F3}" type="parTrans" cxnId="{4C44A504-0F5B-4FFC-85B3-7CE60CFD86E7}">
      <dgm:prSet/>
      <dgm:spPr/>
      <dgm:t>
        <a:bodyPr/>
        <a:lstStyle/>
        <a:p>
          <a:endParaRPr lang="es-CO"/>
        </a:p>
      </dgm:t>
    </dgm:pt>
    <dgm:pt modelId="{50A9170A-6D26-4865-AE05-A7AC8E17EED6}" type="sibTrans" cxnId="{4C44A504-0F5B-4FFC-85B3-7CE60CFD86E7}">
      <dgm:prSet/>
      <dgm:spPr/>
      <dgm:t>
        <a:bodyPr/>
        <a:lstStyle/>
        <a:p>
          <a:endParaRPr lang="es-CO"/>
        </a:p>
      </dgm:t>
    </dgm:pt>
    <dgm:pt modelId="{0A816DC8-5899-44BB-959B-EAB0B1E5C235}">
      <dgm:prSet phldrT="[Texto]"/>
      <dgm:spPr/>
      <dgm:t>
        <a:bodyPr/>
        <a:lstStyle/>
        <a:p>
          <a:r>
            <a:rPr lang="es-ES" dirty="0" smtClean="0"/>
            <a:t>La actividad que se va a realizar </a:t>
          </a:r>
          <a:endParaRPr lang="es-CO" dirty="0"/>
        </a:p>
      </dgm:t>
    </dgm:pt>
    <dgm:pt modelId="{8C1274C0-AB10-4CD8-8F00-C18BF5C21C1F}" type="parTrans" cxnId="{34EFFB2C-2B20-4D9B-A3FA-5C2FA402F183}">
      <dgm:prSet/>
      <dgm:spPr/>
      <dgm:t>
        <a:bodyPr/>
        <a:lstStyle/>
        <a:p>
          <a:endParaRPr lang="es-CO"/>
        </a:p>
      </dgm:t>
    </dgm:pt>
    <dgm:pt modelId="{8FF2142D-7A23-44B3-9CE1-BB41A36965BF}" type="sibTrans" cxnId="{34EFFB2C-2B20-4D9B-A3FA-5C2FA402F183}">
      <dgm:prSet/>
      <dgm:spPr/>
      <dgm:t>
        <a:bodyPr/>
        <a:lstStyle/>
        <a:p>
          <a:endParaRPr lang="es-CO"/>
        </a:p>
      </dgm:t>
    </dgm:pt>
    <dgm:pt modelId="{8A2270A2-95ED-4FD9-A22B-C25860317184}">
      <dgm:prSet phldrT="[Texto]"/>
      <dgm:spPr/>
      <dgm:t>
        <a:bodyPr/>
        <a:lstStyle/>
        <a:p>
          <a:r>
            <a:rPr lang="es-ES" dirty="0" smtClean="0"/>
            <a:t>Cuantas prendas va a lavar y a sacar</a:t>
          </a:r>
          <a:endParaRPr lang="es-CO" dirty="0"/>
        </a:p>
      </dgm:t>
    </dgm:pt>
    <dgm:pt modelId="{06ED0DB9-F058-4597-9CBA-E40B441ECA1A}" type="parTrans" cxnId="{31F2DBC9-102C-4A68-AEA9-27A05900BC5C}">
      <dgm:prSet/>
      <dgm:spPr/>
      <dgm:t>
        <a:bodyPr/>
        <a:lstStyle/>
        <a:p>
          <a:endParaRPr lang="es-CO"/>
        </a:p>
      </dgm:t>
    </dgm:pt>
    <dgm:pt modelId="{EDF06BD7-9D27-4A92-BB02-C876E1AB092E}" type="sibTrans" cxnId="{31F2DBC9-102C-4A68-AEA9-27A05900BC5C}">
      <dgm:prSet/>
      <dgm:spPr/>
      <dgm:t>
        <a:bodyPr/>
        <a:lstStyle/>
        <a:p>
          <a:endParaRPr lang="es-CO"/>
        </a:p>
      </dgm:t>
    </dgm:pt>
    <dgm:pt modelId="{7AD01D34-AD1B-4B0B-A33C-F016F46A0560}">
      <dgm:prSet phldrT="[Texto]"/>
      <dgm:spPr/>
      <dgm:t>
        <a:bodyPr/>
        <a:lstStyle/>
        <a:p>
          <a:r>
            <a:rPr lang="es-ES" b="1" dirty="0" smtClean="0"/>
            <a:t>ALMACENAMIENTO</a:t>
          </a:r>
          <a:endParaRPr lang="es-CO" b="1" dirty="0"/>
        </a:p>
      </dgm:t>
    </dgm:pt>
    <dgm:pt modelId="{11256E99-8F47-4101-8E12-A2D452C6B6B5}" type="parTrans" cxnId="{7C626A9D-033B-47F1-9E12-528FAF778757}">
      <dgm:prSet/>
      <dgm:spPr/>
      <dgm:t>
        <a:bodyPr/>
        <a:lstStyle/>
        <a:p>
          <a:endParaRPr lang="es-CO"/>
        </a:p>
      </dgm:t>
    </dgm:pt>
    <dgm:pt modelId="{901E420D-C421-44F6-91F4-6B9977483DC2}" type="sibTrans" cxnId="{7C626A9D-033B-47F1-9E12-528FAF778757}">
      <dgm:prSet/>
      <dgm:spPr/>
      <dgm:t>
        <a:bodyPr/>
        <a:lstStyle/>
        <a:p>
          <a:endParaRPr lang="es-CO"/>
        </a:p>
      </dgm:t>
    </dgm:pt>
    <dgm:pt modelId="{BF7E3FB0-4448-4A1B-90C0-DAA6AAB17DE6}">
      <dgm:prSet phldrT="[Texto]"/>
      <dgm:spPr/>
      <dgm:t>
        <a:bodyPr/>
        <a:lstStyle/>
        <a:p>
          <a:r>
            <a:rPr lang="es-ES" dirty="0" smtClean="0"/>
            <a:t>Pedir cita para acceder al recinto</a:t>
          </a:r>
          <a:endParaRPr lang="es-CO" dirty="0"/>
        </a:p>
      </dgm:t>
    </dgm:pt>
    <dgm:pt modelId="{3A9C6582-7357-45F8-839B-7932370E5BB8}" type="parTrans" cxnId="{10FAA6EB-121B-47F4-8EFD-8B11A85F1DA5}">
      <dgm:prSet/>
      <dgm:spPr/>
      <dgm:t>
        <a:bodyPr/>
        <a:lstStyle/>
        <a:p>
          <a:endParaRPr lang="es-CO"/>
        </a:p>
      </dgm:t>
    </dgm:pt>
    <dgm:pt modelId="{ABE33911-6346-4141-8A4D-D90F1004F06A}" type="sibTrans" cxnId="{10FAA6EB-121B-47F4-8EFD-8B11A85F1DA5}">
      <dgm:prSet/>
      <dgm:spPr/>
      <dgm:t>
        <a:bodyPr/>
        <a:lstStyle/>
        <a:p>
          <a:endParaRPr lang="es-CO"/>
        </a:p>
      </dgm:t>
    </dgm:pt>
    <dgm:pt modelId="{EADF367C-C300-44F0-AE87-1F2387B61044}">
      <dgm:prSet phldrT="[Texto]"/>
      <dgm:spPr/>
      <dgm:t>
        <a:bodyPr/>
        <a:lstStyle/>
        <a:p>
          <a:endParaRPr lang="es-CO" dirty="0"/>
        </a:p>
      </dgm:t>
    </dgm:pt>
    <dgm:pt modelId="{A6E0E096-817B-4A4D-9C32-EC18855D93B2}" type="parTrans" cxnId="{CB32950D-5070-4FBC-B6F8-C647CB62884E}">
      <dgm:prSet/>
      <dgm:spPr/>
      <dgm:t>
        <a:bodyPr/>
        <a:lstStyle/>
        <a:p>
          <a:endParaRPr lang="es-CO"/>
        </a:p>
      </dgm:t>
    </dgm:pt>
    <dgm:pt modelId="{E5DC2A6A-3D8E-4035-9E9F-F522DAB5C859}" type="sibTrans" cxnId="{CB32950D-5070-4FBC-B6F8-C647CB62884E}">
      <dgm:prSet/>
      <dgm:spPr/>
      <dgm:t>
        <a:bodyPr/>
        <a:lstStyle/>
        <a:p>
          <a:endParaRPr lang="es-CO"/>
        </a:p>
      </dgm:t>
    </dgm:pt>
    <dgm:pt modelId="{18167AE8-C8C5-4440-B102-172A117AD86D}">
      <dgm:prSet phldrT="[Texto]"/>
      <dgm:spPr/>
      <dgm:t>
        <a:bodyPr/>
        <a:lstStyle/>
        <a:p>
          <a:endParaRPr lang="es-CO" dirty="0"/>
        </a:p>
      </dgm:t>
    </dgm:pt>
    <dgm:pt modelId="{986BEF62-5E80-481B-94DD-54A8CB34374E}" type="parTrans" cxnId="{40944BED-2DAF-46FC-810D-54A2A845507D}">
      <dgm:prSet/>
      <dgm:spPr/>
      <dgm:t>
        <a:bodyPr/>
        <a:lstStyle/>
        <a:p>
          <a:endParaRPr lang="es-CO"/>
        </a:p>
      </dgm:t>
    </dgm:pt>
    <dgm:pt modelId="{D74A93BD-1D3B-4191-BF6B-F0B4C7AC1449}" type="sibTrans" cxnId="{40944BED-2DAF-46FC-810D-54A2A845507D}">
      <dgm:prSet/>
      <dgm:spPr/>
      <dgm:t>
        <a:bodyPr/>
        <a:lstStyle/>
        <a:p>
          <a:endParaRPr lang="es-CO"/>
        </a:p>
      </dgm:t>
    </dgm:pt>
    <dgm:pt modelId="{17B01AB7-3979-49AD-B1D4-E86927670334}">
      <dgm:prSet phldrT="[Texto]"/>
      <dgm:spPr/>
      <dgm:t>
        <a:bodyPr/>
        <a:lstStyle/>
        <a:p>
          <a:endParaRPr lang="es-CO" dirty="0"/>
        </a:p>
      </dgm:t>
    </dgm:pt>
    <dgm:pt modelId="{9AAF0054-15B6-463A-A017-005BC64F738D}" type="parTrans" cxnId="{0AD68BD9-8644-4411-85A0-4E09F0C09A9F}">
      <dgm:prSet/>
      <dgm:spPr/>
      <dgm:t>
        <a:bodyPr/>
        <a:lstStyle/>
        <a:p>
          <a:endParaRPr lang="es-CO"/>
        </a:p>
      </dgm:t>
    </dgm:pt>
    <dgm:pt modelId="{F6FE825B-8306-4B26-8E71-304A2F05E5C1}" type="sibTrans" cxnId="{0AD68BD9-8644-4411-85A0-4E09F0C09A9F}">
      <dgm:prSet/>
      <dgm:spPr/>
      <dgm:t>
        <a:bodyPr/>
        <a:lstStyle/>
        <a:p>
          <a:endParaRPr lang="es-CO"/>
        </a:p>
      </dgm:t>
    </dgm:pt>
    <dgm:pt modelId="{66232420-F434-4C28-874E-66B05C4C23B4}">
      <dgm:prSet phldrT="[Texto]"/>
      <dgm:spPr/>
      <dgm:t>
        <a:bodyPr/>
        <a:lstStyle/>
        <a:p>
          <a:endParaRPr lang="es-CO" dirty="0"/>
        </a:p>
      </dgm:t>
    </dgm:pt>
    <dgm:pt modelId="{179ED656-A6D8-49A6-A693-F25E3A6F9AE9}" type="parTrans" cxnId="{BF1134E8-1992-4021-9DBB-2D6C6B6D8F46}">
      <dgm:prSet/>
      <dgm:spPr/>
      <dgm:t>
        <a:bodyPr/>
        <a:lstStyle/>
        <a:p>
          <a:endParaRPr lang="es-CO"/>
        </a:p>
      </dgm:t>
    </dgm:pt>
    <dgm:pt modelId="{A4381860-F9BF-49E1-B081-D38B10A91E5B}" type="sibTrans" cxnId="{BF1134E8-1992-4021-9DBB-2D6C6B6D8F46}">
      <dgm:prSet/>
      <dgm:spPr/>
      <dgm:t>
        <a:bodyPr/>
        <a:lstStyle/>
        <a:p>
          <a:endParaRPr lang="es-CO"/>
        </a:p>
      </dgm:t>
    </dgm:pt>
    <dgm:pt modelId="{0B8ACC66-2B80-4252-885A-9C07B7D1C5C9}">
      <dgm:prSet phldrT="[Texto]"/>
      <dgm:spPr/>
      <dgm:t>
        <a:bodyPr/>
        <a:lstStyle/>
        <a:p>
          <a:endParaRPr lang="es-CO" dirty="0"/>
        </a:p>
      </dgm:t>
    </dgm:pt>
    <dgm:pt modelId="{BCF2DB69-1837-448A-99E5-FECB0335C23D}" type="parTrans" cxnId="{0FC58CDA-FA1F-4039-83FB-CB86D16E64F1}">
      <dgm:prSet/>
      <dgm:spPr/>
      <dgm:t>
        <a:bodyPr/>
        <a:lstStyle/>
        <a:p>
          <a:endParaRPr lang="es-CO"/>
        </a:p>
      </dgm:t>
    </dgm:pt>
    <dgm:pt modelId="{AC046B4F-B789-4F5C-94EF-81F9713064F2}" type="sibTrans" cxnId="{0FC58CDA-FA1F-4039-83FB-CB86D16E64F1}">
      <dgm:prSet/>
      <dgm:spPr/>
      <dgm:t>
        <a:bodyPr/>
        <a:lstStyle/>
        <a:p>
          <a:endParaRPr lang="es-CO"/>
        </a:p>
      </dgm:t>
    </dgm:pt>
    <dgm:pt modelId="{C43B4C49-CE47-49E0-8A10-F02EF5926165}">
      <dgm:prSet phldrT="[Texto]"/>
      <dgm:spPr/>
      <dgm:t>
        <a:bodyPr/>
        <a:lstStyle/>
        <a:p>
          <a:endParaRPr lang="es-CO" dirty="0"/>
        </a:p>
      </dgm:t>
    </dgm:pt>
    <dgm:pt modelId="{5AA421C0-18DE-4EFC-BCCA-AEB6F7E91809}" type="parTrans" cxnId="{DE5A38AE-51C7-4AF2-9D46-F6BA618C2093}">
      <dgm:prSet/>
      <dgm:spPr/>
      <dgm:t>
        <a:bodyPr/>
        <a:lstStyle/>
        <a:p>
          <a:endParaRPr lang="es-CO"/>
        </a:p>
      </dgm:t>
    </dgm:pt>
    <dgm:pt modelId="{A8F8BE9B-FBA8-4321-8414-AC5E9DB87055}" type="sibTrans" cxnId="{DE5A38AE-51C7-4AF2-9D46-F6BA618C2093}">
      <dgm:prSet/>
      <dgm:spPr/>
      <dgm:t>
        <a:bodyPr/>
        <a:lstStyle/>
        <a:p>
          <a:endParaRPr lang="es-CO"/>
        </a:p>
      </dgm:t>
    </dgm:pt>
    <dgm:pt modelId="{82ECAC57-F4C9-4D4C-97F6-F61242700D2D}">
      <dgm:prSet phldrT="[Texto]"/>
      <dgm:spPr/>
      <dgm:t>
        <a:bodyPr/>
        <a:lstStyle/>
        <a:p>
          <a:r>
            <a:rPr lang="es-ES" dirty="0" smtClean="0"/>
            <a:t>Guardar la información de todos los usuarios que ingresan  al recinto</a:t>
          </a:r>
          <a:endParaRPr lang="es-CO" dirty="0"/>
        </a:p>
      </dgm:t>
    </dgm:pt>
    <dgm:pt modelId="{781C1404-F9D0-4979-A1D9-433D1E6233E4}" type="parTrans" cxnId="{154CCCD9-74F3-4865-89CC-AC07651A1B77}">
      <dgm:prSet/>
      <dgm:spPr/>
      <dgm:t>
        <a:bodyPr/>
        <a:lstStyle/>
        <a:p>
          <a:endParaRPr lang="es-CO"/>
        </a:p>
      </dgm:t>
    </dgm:pt>
    <dgm:pt modelId="{D9EA7379-DA87-4CE9-9639-59DCD81FC8F4}" type="sibTrans" cxnId="{154CCCD9-74F3-4865-89CC-AC07651A1B77}">
      <dgm:prSet/>
      <dgm:spPr/>
      <dgm:t>
        <a:bodyPr/>
        <a:lstStyle/>
        <a:p>
          <a:endParaRPr lang="es-CO"/>
        </a:p>
      </dgm:t>
    </dgm:pt>
    <dgm:pt modelId="{B893A2D4-BD82-4418-B0C1-693C6B6806FB}" type="pres">
      <dgm:prSet presAssocID="{36BE71BA-4C45-4DEB-91FE-1BEFA5AE1692}" presName="linearFlow" presStyleCnt="0">
        <dgm:presLayoutVars>
          <dgm:dir/>
          <dgm:animLvl val="lvl"/>
          <dgm:resizeHandles/>
        </dgm:presLayoutVars>
      </dgm:prSet>
      <dgm:spPr/>
    </dgm:pt>
    <dgm:pt modelId="{10FEE9F5-A2AE-49BF-8D86-E448921B6850}" type="pres">
      <dgm:prSet presAssocID="{36D4DBBB-4A4D-4A35-A5CF-D6E8296F646F}" presName="compositeNode" presStyleCnt="0">
        <dgm:presLayoutVars>
          <dgm:bulletEnabled val="1"/>
        </dgm:presLayoutVars>
      </dgm:prSet>
      <dgm:spPr/>
    </dgm:pt>
    <dgm:pt modelId="{1407D4D4-FE1F-4DD7-B214-C5F24D2AFA3F}" type="pres">
      <dgm:prSet presAssocID="{36D4DBBB-4A4D-4A35-A5CF-D6E8296F646F}" presName="image" presStyleLbl="fgImgPlace1" presStyleIdx="0" presStyleCnt="3" custFlipHor="0" custScaleX="115101" custScaleY="120793" custLinFactNeighborX="65292" custLinFactNeighborY="5200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BFE23A6B-0100-4453-B49C-BE22C2D5B8FF}" type="pres">
      <dgm:prSet presAssocID="{36D4DBBB-4A4D-4A35-A5CF-D6E8296F646F}" presName="childNode" presStyleLbl="node1" presStyleIdx="0" presStyleCnt="3" custScaleY="98676" custLinFactNeighborX="12952" custLinFactNeighborY="179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B1BB2A-CFB3-435B-8B0C-08409366BFE5}" type="pres">
      <dgm:prSet presAssocID="{36D4DBBB-4A4D-4A35-A5CF-D6E8296F646F}" presName="parentNode" presStyleLbl="revTx" presStyleIdx="0" presStyleCnt="3" custScaleX="78275" custScaleY="66850" custLinFactNeighborX="55588" custLinFactNeighborY="674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322F92F-68FB-4324-B447-61C5B8BC3831}" type="pres">
      <dgm:prSet presAssocID="{5B3FF073-178C-41D5-BB49-DAC7A171832B}" presName="sibTrans" presStyleCnt="0"/>
      <dgm:spPr/>
    </dgm:pt>
    <dgm:pt modelId="{11221ED4-34CA-4EBA-801F-0A9A0A6714E8}" type="pres">
      <dgm:prSet presAssocID="{A4D4418C-0D3A-47AF-B573-75386AF25A54}" presName="compositeNode" presStyleCnt="0">
        <dgm:presLayoutVars>
          <dgm:bulletEnabled val="1"/>
        </dgm:presLayoutVars>
      </dgm:prSet>
      <dgm:spPr/>
    </dgm:pt>
    <dgm:pt modelId="{C36C108B-30D1-485B-B556-8B1B05F46996}" type="pres">
      <dgm:prSet presAssocID="{A4D4418C-0D3A-47AF-B573-75386AF25A54}" presName="image" presStyleLbl="fgImgPlace1" presStyleIdx="1" presStyleCnt="3" custLinFactNeighborX="16490" custLinFactNeighborY="6992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0547985E-9EFF-476A-BC4A-7F81091E9A26}" type="pres">
      <dgm:prSet presAssocID="{A4D4418C-0D3A-47AF-B573-75386AF25A54}" presName="childNode" presStyleLbl="node1" presStyleIdx="1" presStyleCnt="3" custLinFactNeighborX="1310" custLinFactNeighborY="347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37D0167-8787-4E21-A57A-6D927E4CA7F5}" type="pres">
      <dgm:prSet presAssocID="{A4D4418C-0D3A-47AF-B573-75386AF25A54}" presName="parentNode" presStyleLbl="revTx" presStyleIdx="1" presStyleCnt="3" custScaleX="67008" custScaleY="56517" custLinFactNeighborX="16484" custLinFactNeighborY="28">
        <dgm:presLayoutVars>
          <dgm:chMax val="0"/>
          <dgm:bulletEnabled val="1"/>
        </dgm:presLayoutVars>
      </dgm:prSet>
      <dgm:spPr/>
    </dgm:pt>
    <dgm:pt modelId="{61346757-7E31-4F11-9D47-0C517409B434}" type="pres">
      <dgm:prSet presAssocID="{50A9170A-6D26-4865-AE05-A7AC8E17EED6}" presName="sibTrans" presStyleCnt="0"/>
      <dgm:spPr/>
    </dgm:pt>
    <dgm:pt modelId="{6424CD61-7E25-4495-B531-E6155C912260}" type="pres">
      <dgm:prSet presAssocID="{7AD01D34-AD1B-4B0B-A33C-F016F46A0560}" presName="compositeNode" presStyleCnt="0">
        <dgm:presLayoutVars>
          <dgm:bulletEnabled val="1"/>
        </dgm:presLayoutVars>
      </dgm:prSet>
      <dgm:spPr/>
    </dgm:pt>
    <dgm:pt modelId="{4035D633-8C46-4B39-AC20-8FBB47BD0C65}" type="pres">
      <dgm:prSet presAssocID="{7AD01D34-AD1B-4B0B-A33C-F016F46A0560}" presName="image" presStyleLbl="fgImgPlace1" presStyleIdx="2" presStyleCnt="3" custLinFactNeighborX="12012" custLinFactNeighborY="70422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598B47E3-2C49-425E-BB11-C6868AD82F17}" type="pres">
      <dgm:prSet presAssocID="{7AD01D34-AD1B-4B0B-A33C-F016F46A0560}" presName="childNode" presStyleLbl="node1" presStyleIdx="2" presStyleCnt="3" custLinFactNeighborX="6557" custLinFactNeighborY="436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41268DF-9792-4811-97FF-41B1DFF9A192}" type="pres">
      <dgm:prSet presAssocID="{7AD01D34-AD1B-4B0B-A33C-F016F46A0560}" presName="parentNode" presStyleLbl="revTx" presStyleIdx="2" presStyleCnt="3" custScaleY="66850" custLinFactNeighborX="24024" custLinFactNeighborY="3145">
        <dgm:presLayoutVars>
          <dgm:chMax val="0"/>
          <dgm:bulletEnabled val="1"/>
        </dgm:presLayoutVars>
      </dgm:prSet>
      <dgm:spPr/>
    </dgm:pt>
  </dgm:ptLst>
  <dgm:cxnLst>
    <dgm:cxn modelId="{4C44A504-0F5B-4FFC-85B3-7CE60CFD86E7}" srcId="{36BE71BA-4C45-4DEB-91FE-1BEFA5AE1692}" destId="{A4D4418C-0D3A-47AF-B573-75386AF25A54}" srcOrd="1" destOrd="0" parTransId="{9D9B48F7-E01A-4415-B449-AB37F21273F3}" sibTransId="{50A9170A-6D26-4865-AE05-A7AC8E17EED6}"/>
    <dgm:cxn modelId="{40944BED-2DAF-46FC-810D-54A2A845507D}" srcId="{36D4DBBB-4A4D-4A35-A5CF-D6E8296F646F}" destId="{18167AE8-C8C5-4440-B102-172A117AD86D}" srcOrd="0" destOrd="0" parTransId="{986BEF62-5E80-481B-94DD-54A8CB34374E}" sibTransId="{D74A93BD-1D3B-4191-BF6B-F0B4C7AC1449}"/>
    <dgm:cxn modelId="{4F1C6FBC-B636-441D-93B9-3201F1B3ABF7}" srcId="{36D4DBBB-4A4D-4A35-A5CF-D6E8296F646F}" destId="{D6819A55-CB66-4B50-AAE7-750A36CF8579}" srcOrd="1" destOrd="0" parTransId="{CC5752B3-F202-4DA1-B928-917B393FEA53}" sibTransId="{0C5E5882-554F-4F21-9B80-50942A3C3122}"/>
    <dgm:cxn modelId="{9BF85FBC-32F3-4805-94A1-E47EAEED1897}" type="presOf" srcId="{36D4DBBB-4A4D-4A35-A5CF-D6E8296F646F}" destId="{C3B1BB2A-CFB3-435B-8B0C-08409366BFE5}" srcOrd="0" destOrd="0" presId="urn:microsoft.com/office/officeart/2005/8/layout/hList2"/>
    <dgm:cxn modelId="{2D411418-D775-43BE-ACC5-BFAA7D9B5303}" type="presOf" srcId="{A4D4418C-0D3A-47AF-B573-75386AF25A54}" destId="{137D0167-8787-4E21-A57A-6D927E4CA7F5}" srcOrd="0" destOrd="0" presId="urn:microsoft.com/office/officeart/2005/8/layout/hList2"/>
    <dgm:cxn modelId="{AD27E895-87F8-49A4-B091-81FB84F8C8AD}" type="presOf" srcId="{18167AE8-C8C5-4440-B102-172A117AD86D}" destId="{BFE23A6B-0100-4453-B49C-BE22C2D5B8FF}" srcOrd="0" destOrd="0" presId="urn:microsoft.com/office/officeart/2005/8/layout/hList2"/>
    <dgm:cxn modelId="{662CF6A6-596C-4975-AAC5-D6AF89D9C0BD}" type="presOf" srcId="{17B01AB7-3979-49AD-B1D4-E86927670334}" destId="{0547985E-9EFF-476A-BC4A-7F81091E9A26}" srcOrd="0" destOrd="0" presId="urn:microsoft.com/office/officeart/2005/8/layout/hList2"/>
    <dgm:cxn modelId="{BF1134E8-1992-4021-9DBB-2D6C6B6D8F46}" srcId="{A4D4418C-0D3A-47AF-B573-75386AF25A54}" destId="{66232420-F434-4C28-874E-66B05C4C23B4}" srcOrd="4" destOrd="0" parTransId="{179ED656-A6D8-49A6-A693-F25E3A6F9AE9}" sibTransId="{A4381860-F9BF-49E1-B081-D38B10A91E5B}"/>
    <dgm:cxn modelId="{426FF0A1-894D-47E2-AD8A-70C837FFD2A5}" type="presOf" srcId="{8A2270A2-95ED-4FD9-A22B-C25860317184}" destId="{0547985E-9EFF-476A-BC4A-7F81091E9A26}" srcOrd="0" destOrd="3" presId="urn:microsoft.com/office/officeart/2005/8/layout/hList2"/>
    <dgm:cxn modelId="{0AD68BD9-8644-4411-85A0-4E09F0C09A9F}" srcId="{A4D4418C-0D3A-47AF-B573-75386AF25A54}" destId="{17B01AB7-3979-49AD-B1D4-E86927670334}" srcOrd="0" destOrd="0" parTransId="{9AAF0054-15B6-463A-A017-005BC64F738D}" sibTransId="{F6FE825B-8306-4B26-8E71-304A2F05E5C1}"/>
    <dgm:cxn modelId="{7C626A9D-033B-47F1-9E12-528FAF778757}" srcId="{36BE71BA-4C45-4DEB-91FE-1BEFA5AE1692}" destId="{7AD01D34-AD1B-4B0B-A33C-F016F46A0560}" srcOrd="2" destOrd="0" parTransId="{11256E99-8F47-4101-8E12-A2D452C6B6B5}" sibTransId="{901E420D-C421-44F6-91F4-6B9977483DC2}"/>
    <dgm:cxn modelId="{31F2DBC9-102C-4A68-AEA9-27A05900BC5C}" srcId="{A4D4418C-0D3A-47AF-B573-75386AF25A54}" destId="{8A2270A2-95ED-4FD9-A22B-C25860317184}" srcOrd="3" destOrd="0" parTransId="{06ED0DB9-F058-4597-9CBA-E40B441ECA1A}" sibTransId="{EDF06BD7-9D27-4A92-BB02-C876E1AB092E}"/>
    <dgm:cxn modelId="{154CCCD9-74F3-4865-89CC-AC07651A1B77}" srcId="{7AD01D34-AD1B-4B0B-A33C-F016F46A0560}" destId="{82ECAC57-F4C9-4D4C-97F6-F61242700D2D}" srcOrd="1" destOrd="0" parTransId="{781C1404-F9D0-4979-A1D9-433D1E6233E4}" sibTransId="{D9EA7379-DA87-4CE9-9639-59DCD81FC8F4}"/>
    <dgm:cxn modelId="{193EFCE7-3F06-49F1-B04E-1ED571B5E29F}" srcId="{36BE71BA-4C45-4DEB-91FE-1BEFA5AE1692}" destId="{36D4DBBB-4A4D-4A35-A5CF-D6E8296F646F}" srcOrd="0" destOrd="0" parTransId="{A75D6D49-E831-446A-A218-71FE0D683128}" sibTransId="{5B3FF073-178C-41D5-BB49-DAC7A171832B}"/>
    <dgm:cxn modelId="{8D6BB59A-87C6-413B-9134-BC5B6119A6A6}" type="presOf" srcId="{EADF367C-C300-44F0-AE87-1F2387B61044}" destId="{BFE23A6B-0100-4453-B49C-BE22C2D5B8FF}" srcOrd="0" destOrd="2" presId="urn:microsoft.com/office/officeart/2005/8/layout/hList2"/>
    <dgm:cxn modelId="{10FAA6EB-121B-47F4-8EFD-8B11A85F1DA5}" srcId="{36D4DBBB-4A4D-4A35-A5CF-D6E8296F646F}" destId="{BF7E3FB0-4448-4A1B-90C0-DAA6AAB17DE6}" srcOrd="3" destOrd="0" parTransId="{3A9C6582-7357-45F8-839B-7932370E5BB8}" sibTransId="{ABE33911-6346-4141-8A4D-D90F1004F06A}"/>
    <dgm:cxn modelId="{66118B73-63EB-4F7F-9CAC-DCFE17829370}" type="presOf" srcId="{C43B4C49-CE47-49E0-8A10-F02EF5926165}" destId="{598B47E3-2C49-425E-BB11-C6868AD82F17}" srcOrd="0" destOrd="0" presId="urn:microsoft.com/office/officeart/2005/8/layout/hList2"/>
    <dgm:cxn modelId="{CB32950D-5070-4FBC-B6F8-C647CB62884E}" srcId="{36D4DBBB-4A4D-4A35-A5CF-D6E8296F646F}" destId="{EADF367C-C300-44F0-AE87-1F2387B61044}" srcOrd="2" destOrd="0" parTransId="{A6E0E096-817B-4A4D-9C32-EC18855D93B2}" sibTransId="{E5DC2A6A-3D8E-4035-9E9F-F522DAB5C859}"/>
    <dgm:cxn modelId="{DE5A38AE-51C7-4AF2-9D46-F6BA618C2093}" srcId="{7AD01D34-AD1B-4B0B-A33C-F016F46A0560}" destId="{C43B4C49-CE47-49E0-8A10-F02EF5926165}" srcOrd="0" destOrd="0" parTransId="{5AA421C0-18DE-4EFC-BCCA-AEB6F7E91809}" sibTransId="{A8F8BE9B-FBA8-4321-8414-AC5E9DB87055}"/>
    <dgm:cxn modelId="{56226F8E-5B2E-4C43-9ECF-F2EA03909CA6}" type="presOf" srcId="{D6819A55-CB66-4B50-AAE7-750A36CF8579}" destId="{BFE23A6B-0100-4453-B49C-BE22C2D5B8FF}" srcOrd="0" destOrd="1" presId="urn:microsoft.com/office/officeart/2005/8/layout/hList2"/>
    <dgm:cxn modelId="{31D19A62-CC77-4017-94D7-C567BB500E45}" type="presOf" srcId="{BF7E3FB0-4448-4A1B-90C0-DAA6AAB17DE6}" destId="{BFE23A6B-0100-4453-B49C-BE22C2D5B8FF}" srcOrd="0" destOrd="3" presId="urn:microsoft.com/office/officeart/2005/8/layout/hList2"/>
    <dgm:cxn modelId="{0A692AC6-D7F0-4539-AA04-9D8EA629D733}" type="presOf" srcId="{0B8ACC66-2B80-4252-885A-9C07B7D1C5C9}" destId="{0547985E-9EFF-476A-BC4A-7F81091E9A26}" srcOrd="0" destOrd="2" presId="urn:microsoft.com/office/officeart/2005/8/layout/hList2"/>
    <dgm:cxn modelId="{ACFC72AB-596A-4444-9A0B-CC24B4CC736D}" type="presOf" srcId="{66232420-F434-4C28-874E-66B05C4C23B4}" destId="{0547985E-9EFF-476A-BC4A-7F81091E9A26}" srcOrd="0" destOrd="4" presId="urn:microsoft.com/office/officeart/2005/8/layout/hList2"/>
    <dgm:cxn modelId="{CA421404-E7CF-454A-9E32-B735EBA17F23}" type="presOf" srcId="{36BE71BA-4C45-4DEB-91FE-1BEFA5AE1692}" destId="{B893A2D4-BD82-4418-B0C1-693C6B6806FB}" srcOrd="0" destOrd="0" presId="urn:microsoft.com/office/officeart/2005/8/layout/hList2"/>
    <dgm:cxn modelId="{6571CA35-84F5-4D54-9BBE-B1202239FA7A}" type="presOf" srcId="{82ECAC57-F4C9-4D4C-97F6-F61242700D2D}" destId="{598B47E3-2C49-425E-BB11-C6868AD82F17}" srcOrd="0" destOrd="1" presId="urn:microsoft.com/office/officeart/2005/8/layout/hList2"/>
    <dgm:cxn modelId="{34EFFB2C-2B20-4D9B-A3FA-5C2FA402F183}" srcId="{A4D4418C-0D3A-47AF-B573-75386AF25A54}" destId="{0A816DC8-5899-44BB-959B-EAB0B1E5C235}" srcOrd="1" destOrd="0" parTransId="{8C1274C0-AB10-4CD8-8F00-C18BF5C21C1F}" sibTransId="{8FF2142D-7A23-44B3-9CE1-BB41A36965BF}"/>
    <dgm:cxn modelId="{3B357468-656F-47C3-99E3-6AEECB984061}" type="presOf" srcId="{0A816DC8-5899-44BB-959B-EAB0B1E5C235}" destId="{0547985E-9EFF-476A-BC4A-7F81091E9A26}" srcOrd="0" destOrd="1" presId="urn:microsoft.com/office/officeart/2005/8/layout/hList2"/>
    <dgm:cxn modelId="{8F801D70-5470-45BE-B8BC-02E30546A963}" type="presOf" srcId="{7AD01D34-AD1B-4B0B-A33C-F016F46A0560}" destId="{141268DF-9792-4811-97FF-41B1DFF9A192}" srcOrd="0" destOrd="0" presId="urn:microsoft.com/office/officeart/2005/8/layout/hList2"/>
    <dgm:cxn modelId="{0FC58CDA-FA1F-4039-83FB-CB86D16E64F1}" srcId="{A4D4418C-0D3A-47AF-B573-75386AF25A54}" destId="{0B8ACC66-2B80-4252-885A-9C07B7D1C5C9}" srcOrd="2" destOrd="0" parTransId="{BCF2DB69-1837-448A-99E5-FECB0335C23D}" sibTransId="{AC046B4F-B789-4F5C-94EF-81F9713064F2}"/>
    <dgm:cxn modelId="{985567FA-EF0D-4FB6-9B60-E5F40638A876}" type="presParOf" srcId="{B893A2D4-BD82-4418-B0C1-693C6B6806FB}" destId="{10FEE9F5-A2AE-49BF-8D86-E448921B6850}" srcOrd="0" destOrd="0" presId="urn:microsoft.com/office/officeart/2005/8/layout/hList2"/>
    <dgm:cxn modelId="{AD3A3DEB-0FD9-428C-A6B5-4D2C9E3D6C2B}" type="presParOf" srcId="{10FEE9F5-A2AE-49BF-8D86-E448921B6850}" destId="{1407D4D4-FE1F-4DD7-B214-C5F24D2AFA3F}" srcOrd="0" destOrd="0" presId="urn:microsoft.com/office/officeart/2005/8/layout/hList2"/>
    <dgm:cxn modelId="{F2E82BC9-46D0-401B-803A-7CF983704FE9}" type="presParOf" srcId="{10FEE9F5-A2AE-49BF-8D86-E448921B6850}" destId="{BFE23A6B-0100-4453-B49C-BE22C2D5B8FF}" srcOrd="1" destOrd="0" presId="urn:microsoft.com/office/officeart/2005/8/layout/hList2"/>
    <dgm:cxn modelId="{E6DB2336-951D-434D-9DE3-44B55BF4014F}" type="presParOf" srcId="{10FEE9F5-A2AE-49BF-8D86-E448921B6850}" destId="{C3B1BB2A-CFB3-435B-8B0C-08409366BFE5}" srcOrd="2" destOrd="0" presId="urn:microsoft.com/office/officeart/2005/8/layout/hList2"/>
    <dgm:cxn modelId="{43A72D7F-2A82-4BDA-A31F-6BAA2B8F40D4}" type="presParOf" srcId="{B893A2D4-BD82-4418-B0C1-693C6B6806FB}" destId="{4322F92F-68FB-4324-B447-61C5B8BC3831}" srcOrd="1" destOrd="0" presId="urn:microsoft.com/office/officeart/2005/8/layout/hList2"/>
    <dgm:cxn modelId="{2F0EBCA6-1142-45B0-A38E-3FDA5D6D1DB6}" type="presParOf" srcId="{B893A2D4-BD82-4418-B0C1-693C6B6806FB}" destId="{11221ED4-34CA-4EBA-801F-0A9A0A6714E8}" srcOrd="2" destOrd="0" presId="urn:microsoft.com/office/officeart/2005/8/layout/hList2"/>
    <dgm:cxn modelId="{4E6E9AA2-C62F-46A2-9C36-02ACFD6D1E54}" type="presParOf" srcId="{11221ED4-34CA-4EBA-801F-0A9A0A6714E8}" destId="{C36C108B-30D1-485B-B556-8B1B05F46996}" srcOrd="0" destOrd="0" presId="urn:microsoft.com/office/officeart/2005/8/layout/hList2"/>
    <dgm:cxn modelId="{2127CA87-94CE-4EA8-978B-10E8A8B0AC7C}" type="presParOf" srcId="{11221ED4-34CA-4EBA-801F-0A9A0A6714E8}" destId="{0547985E-9EFF-476A-BC4A-7F81091E9A26}" srcOrd="1" destOrd="0" presId="urn:microsoft.com/office/officeart/2005/8/layout/hList2"/>
    <dgm:cxn modelId="{01DEE2DD-CBBE-486F-8D39-1BD933729C4D}" type="presParOf" srcId="{11221ED4-34CA-4EBA-801F-0A9A0A6714E8}" destId="{137D0167-8787-4E21-A57A-6D927E4CA7F5}" srcOrd="2" destOrd="0" presId="urn:microsoft.com/office/officeart/2005/8/layout/hList2"/>
    <dgm:cxn modelId="{09E6FDE2-563D-467E-99C3-16495E7C6699}" type="presParOf" srcId="{B893A2D4-BD82-4418-B0C1-693C6B6806FB}" destId="{61346757-7E31-4F11-9D47-0C517409B434}" srcOrd="3" destOrd="0" presId="urn:microsoft.com/office/officeart/2005/8/layout/hList2"/>
    <dgm:cxn modelId="{9C276CCD-A59F-4BE0-A649-BEDD960F5936}" type="presParOf" srcId="{B893A2D4-BD82-4418-B0C1-693C6B6806FB}" destId="{6424CD61-7E25-4495-B531-E6155C912260}" srcOrd="4" destOrd="0" presId="urn:microsoft.com/office/officeart/2005/8/layout/hList2"/>
    <dgm:cxn modelId="{AE33A500-B295-4C4C-86D0-8456B14015E2}" type="presParOf" srcId="{6424CD61-7E25-4495-B531-E6155C912260}" destId="{4035D633-8C46-4B39-AC20-8FBB47BD0C65}" srcOrd="0" destOrd="0" presId="urn:microsoft.com/office/officeart/2005/8/layout/hList2"/>
    <dgm:cxn modelId="{0198CE48-8AE3-4401-9308-9FE902E7779A}" type="presParOf" srcId="{6424CD61-7E25-4495-B531-E6155C912260}" destId="{598B47E3-2C49-425E-BB11-C6868AD82F17}" srcOrd="1" destOrd="0" presId="urn:microsoft.com/office/officeart/2005/8/layout/hList2"/>
    <dgm:cxn modelId="{61B5C7C6-FE3F-48A2-A65B-4C7DF6BE8A4B}" type="presParOf" srcId="{6424CD61-7E25-4495-B531-E6155C912260}" destId="{141268DF-9792-4811-97FF-41B1DFF9A192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1BB2A-CFB3-435B-8B0C-08409366BFE5}">
      <dsp:nvSpPr>
        <dsp:cNvPr id="0" name=""/>
        <dsp:cNvSpPr/>
      </dsp:nvSpPr>
      <dsp:spPr>
        <a:xfrm rot="16200000">
          <a:off x="-1010073" y="3085183"/>
          <a:ext cx="2794939" cy="229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9044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ENTRADA</a:t>
          </a:r>
          <a:endParaRPr lang="es-CO" sz="1600" b="1" kern="1200" dirty="0"/>
        </a:p>
      </dsp:txBody>
      <dsp:txXfrm>
        <a:off x="-1010073" y="3085183"/>
        <a:ext cx="2794939" cy="229908"/>
      </dsp:txXfrm>
    </dsp:sp>
    <dsp:sp modelId="{BFE23A6B-0100-4453-B49C-BE22C2D5B8FF}">
      <dsp:nvSpPr>
        <dsp:cNvPr id="0" name=""/>
        <dsp:cNvSpPr/>
      </dsp:nvSpPr>
      <dsp:spPr>
        <a:xfrm>
          <a:off x="560476" y="930403"/>
          <a:ext cx="1463033" cy="41255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5904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Solicitar la identificación de la persona</a:t>
          </a: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Pedir cita para acceder al recinto</a:t>
          </a:r>
          <a:endParaRPr lang="es-CO" sz="1500" kern="1200" dirty="0"/>
        </a:p>
      </dsp:txBody>
      <dsp:txXfrm>
        <a:off x="560476" y="930403"/>
        <a:ext cx="1463033" cy="4125557"/>
      </dsp:txXfrm>
    </dsp:sp>
    <dsp:sp modelId="{1407D4D4-FE1F-4DD7-B214-C5F24D2AFA3F}">
      <dsp:nvSpPr>
        <dsp:cNvPr id="0" name=""/>
        <dsp:cNvSpPr/>
      </dsp:nvSpPr>
      <dsp:spPr>
        <a:xfrm>
          <a:off x="416460" y="684549"/>
          <a:ext cx="676147" cy="709584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D0167-8787-4E21-A57A-6D927E4CA7F5}">
      <dsp:nvSpPr>
        <dsp:cNvPr id="0" name=""/>
        <dsp:cNvSpPr/>
      </dsp:nvSpPr>
      <dsp:spPr>
        <a:xfrm rot="16200000">
          <a:off x="1205613" y="2759991"/>
          <a:ext cx="2362926" cy="196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9044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PROCESO</a:t>
          </a:r>
          <a:endParaRPr lang="es-CO" sz="1800" b="1" kern="1200" dirty="0"/>
        </a:p>
      </dsp:txBody>
      <dsp:txXfrm>
        <a:off x="1205613" y="2759991"/>
        <a:ext cx="2362926" cy="196815"/>
      </dsp:txXfrm>
    </dsp:sp>
    <dsp:sp modelId="{0547985E-9EFF-476A-BC4A-7F81091E9A26}">
      <dsp:nvSpPr>
        <dsp:cNvPr id="0" name=""/>
        <dsp:cNvSpPr/>
      </dsp:nvSpPr>
      <dsp:spPr>
        <a:xfrm>
          <a:off x="2504685" y="912101"/>
          <a:ext cx="1463033" cy="4180912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5904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La actividad que se va a realizar </a:t>
          </a: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Cuantas prendas va a lavar y a sacar</a:t>
          </a: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500" kern="1200" dirty="0"/>
        </a:p>
      </dsp:txBody>
      <dsp:txXfrm>
        <a:off x="2504685" y="912101"/>
        <a:ext cx="1463033" cy="4180912"/>
      </dsp:txXfrm>
    </dsp:sp>
    <dsp:sp modelId="{C36C108B-30D1-485B-B556-8B1B05F46996}">
      <dsp:nvSpPr>
        <dsp:cNvPr id="0" name=""/>
        <dsp:cNvSpPr/>
      </dsp:nvSpPr>
      <dsp:spPr>
        <a:xfrm>
          <a:off x="2288669" y="789835"/>
          <a:ext cx="587438" cy="587438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1268DF-9792-4811-97FF-41B1DFF9A192}">
      <dsp:nvSpPr>
        <dsp:cNvPr id="0" name=""/>
        <dsp:cNvSpPr/>
      </dsp:nvSpPr>
      <dsp:spPr>
        <a:xfrm rot="16200000">
          <a:off x="3126289" y="2841859"/>
          <a:ext cx="2794939" cy="293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59044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ALMACENAMIENTO</a:t>
          </a:r>
          <a:endParaRPr lang="es-CO" sz="1600" b="1" kern="1200" dirty="0"/>
        </a:p>
      </dsp:txBody>
      <dsp:txXfrm>
        <a:off x="3126289" y="2841859"/>
        <a:ext cx="2794939" cy="293719"/>
      </dsp:txXfrm>
    </dsp:sp>
    <dsp:sp modelId="{598B47E3-2C49-425E-BB11-C6868AD82F17}">
      <dsp:nvSpPr>
        <dsp:cNvPr id="0" name=""/>
        <dsp:cNvSpPr/>
      </dsp:nvSpPr>
      <dsp:spPr>
        <a:xfrm>
          <a:off x="4632966" y="949144"/>
          <a:ext cx="1463033" cy="418091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5904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Guardar la información de todos los usuarios que ingresan  al recinto</a:t>
          </a:r>
          <a:endParaRPr lang="es-CO" sz="1500" kern="1200" dirty="0"/>
        </a:p>
      </dsp:txBody>
      <dsp:txXfrm>
        <a:off x="4632966" y="949144"/>
        <a:ext cx="1463033" cy="4180912"/>
      </dsp:txXfrm>
    </dsp:sp>
    <dsp:sp modelId="{4035D633-8C46-4B39-AC20-8FBB47BD0C65}">
      <dsp:nvSpPr>
        <dsp:cNvPr id="0" name=""/>
        <dsp:cNvSpPr/>
      </dsp:nvSpPr>
      <dsp:spPr>
        <a:xfrm>
          <a:off x="4376899" y="792749"/>
          <a:ext cx="587438" cy="587438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989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424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647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47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415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05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887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903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9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09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670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18762-53BC-4663-8FD2-3A0EA4341CF2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17495-A497-4698-AF83-5455F52791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103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cosassencillas.com/wp-content/uploads/2007/12/FondosdeescritoriodelaserieTravel_7892/Fondomuestra1280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6" y="-67940"/>
            <a:ext cx="91650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259632" y="908720"/>
            <a:ext cx="64087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latin typeface="Bradley Hand ITC" pitchFamily="66" charset="0"/>
              </a:rPr>
              <a:t>Sistema de información</a:t>
            </a:r>
          </a:p>
          <a:p>
            <a:pPr algn="ctr"/>
            <a:r>
              <a:rPr lang="es-ES" sz="3600" b="1" dirty="0" smtClean="0">
                <a:latin typeface="Bradley Hand ITC" pitchFamily="66" charset="0"/>
              </a:rPr>
              <a:t>Daniela Penagos</a:t>
            </a:r>
          </a:p>
          <a:p>
            <a:pPr algn="ctr"/>
            <a:r>
              <a:rPr lang="es-ES" sz="3600" b="1" dirty="0" smtClean="0">
                <a:latin typeface="Bradley Hand ITC" pitchFamily="66" charset="0"/>
              </a:rPr>
              <a:t>Sebastián toro</a:t>
            </a:r>
          </a:p>
          <a:p>
            <a:pPr algn="ctr"/>
            <a:endParaRPr lang="es-ES" sz="3600" b="1" dirty="0">
              <a:latin typeface="Bradley Hand ITC" pitchFamily="66" charset="0"/>
            </a:endParaRPr>
          </a:p>
          <a:p>
            <a:pPr algn="ctr"/>
            <a:r>
              <a:rPr lang="es-ES" sz="3600" b="1" dirty="0" smtClean="0">
                <a:latin typeface="Bradley Hand ITC" pitchFamily="66" charset="0"/>
              </a:rPr>
              <a:t>11º2</a:t>
            </a:r>
          </a:p>
          <a:p>
            <a:pPr algn="ctr"/>
            <a:r>
              <a:rPr lang="es-ES" sz="3600" b="1" dirty="0" smtClean="0">
                <a:latin typeface="Bradley Hand ITC" pitchFamily="66" charset="0"/>
              </a:rPr>
              <a:t>Gloria ríos</a:t>
            </a:r>
          </a:p>
          <a:p>
            <a:pPr algn="ctr"/>
            <a:r>
              <a:rPr lang="es-ES" sz="3600" b="1" dirty="0" smtClean="0">
                <a:latin typeface="Bradley Hand ITC" pitchFamily="66" charset="0"/>
              </a:rPr>
              <a:t>Iegamar</a:t>
            </a:r>
          </a:p>
          <a:p>
            <a:pPr algn="ctr"/>
            <a:r>
              <a:rPr lang="es-ES" sz="3600" b="1" dirty="0" smtClean="0">
                <a:latin typeface="Bradley Hand ITC" pitchFamily="66" charset="0"/>
              </a:rPr>
              <a:t>2012</a:t>
            </a:r>
            <a:endParaRPr lang="es-CO" sz="3600" b="1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6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620202933"/>
              </p:ext>
            </p:extLst>
          </p:nvPr>
        </p:nvGraphicFramePr>
        <p:xfrm>
          <a:off x="483134" y="188640"/>
          <a:ext cx="6096000" cy="5360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5 Grupo"/>
          <p:cNvGrpSpPr/>
          <p:nvPr/>
        </p:nvGrpSpPr>
        <p:grpSpPr>
          <a:xfrm>
            <a:off x="6980214" y="1123960"/>
            <a:ext cx="1912266" cy="4106808"/>
            <a:chOff x="4593521" y="641217"/>
            <a:chExt cx="1912266" cy="3169919"/>
          </a:xfrm>
        </p:grpSpPr>
        <p:sp>
          <p:nvSpPr>
            <p:cNvPr id="7" name="6 Rectángulo"/>
            <p:cNvSpPr/>
            <p:nvPr/>
          </p:nvSpPr>
          <p:spPr>
            <a:xfrm>
              <a:off x="4593521" y="641217"/>
              <a:ext cx="1912266" cy="316991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7 Rectángulo"/>
            <p:cNvSpPr/>
            <p:nvPr/>
          </p:nvSpPr>
          <p:spPr>
            <a:xfrm>
              <a:off x="4593521" y="641217"/>
              <a:ext cx="1912266" cy="31699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248" tIns="259475" rIns="206248" bIns="206248" numCol="1" spcCol="1270" anchor="t" anchorCtr="0">
              <a:noAutofit/>
            </a:bodyPr>
            <a:lstStyle/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600" dirty="0" smtClean="0"/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600" dirty="0"/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600" dirty="0" smtClean="0"/>
                <a:t>Las personas que tengan la cita concreta</a:t>
              </a:r>
              <a:endParaRPr lang="es-CO" sz="1600" kern="1200" dirty="0"/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600" kern="1200" dirty="0" smtClean="0"/>
                <a:t>Deben entregar una tarjeta firmada por el empleado que han visitado al salir de recinto</a:t>
              </a:r>
              <a:endParaRPr lang="es-CO" sz="1600" kern="1200" dirty="0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6642153" y="1247990"/>
            <a:ext cx="294210" cy="3261128"/>
            <a:chOff x="4299312" y="641217"/>
            <a:chExt cx="294209" cy="3500504"/>
          </a:xfrm>
        </p:grpSpPr>
        <p:sp>
          <p:nvSpPr>
            <p:cNvPr id="10" name="9 Rectángulo"/>
            <p:cNvSpPr/>
            <p:nvPr/>
          </p:nvSpPr>
          <p:spPr>
            <a:xfrm rot="16200000">
              <a:off x="2861457" y="2079073"/>
              <a:ext cx="3169919" cy="2942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Rectángulo"/>
            <p:cNvSpPr/>
            <p:nvPr/>
          </p:nvSpPr>
          <p:spPr>
            <a:xfrm rot="16200000">
              <a:off x="3209718" y="2757919"/>
              <a:ext cx="2473396" cy="2942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259475" bIns="0" numCol="1" spcCol="1270" anchor="t" anchorCtr="0">
              <a:noAutofit/>
            </a:bodyPr>
            <a:lstStyle/>
            <a:p>
              <a:pPr lvl="0" algn="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100" dirty="0" smtClean="0"/>
                <a:t>SALIDAD</a:t>
              </a:r>
              <a:endParaRPr lang="es-CO" sz="2100" kern="1200" dirty="0"/>
            </a:p>
          </p:txBody>
        </p:sp>
      </p:grpSp>
      <p:pic>
        <p:nvPicPr>
          <p:cNvPr id="1026" name="Picture 2" descr="http://wiki.gleducar.org.ar/images/b/b5/TuxPaint_sali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362" y="1123960"/>
            <a:ext cx="563107" cy="56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7797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76</Words>
  <Application>Microsoft Office PowerPoint</Application>
  <PresentationFormat>Presentación en pantalla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4</cp:revision>
  <dcterms:created xsi:type="dcterms:W3CDTF">2012-11-19T13:56:18Z</dcterms:created>
  <dcterms:modified xsi:type="dcterms:W3CDTF">2012-11-19T14:55:04Z</dcterms:modified>
</cp:coreProperties>
</file>